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40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9620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мая по 20 ч. 04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3-8 м/с. Температура воздуха ночью 7-9, днем 19-21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05 мая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04 мая по 08 ч. 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46320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25756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5203</cp:revision>
  <cp:lastPrinted>2021-07-01T03:56:27Z</cp:lastPrinted>
  <dcterms:created xsi:type="dcterms:W3CDTF">2018-03-27T06:03:00Z</dcterms:created>
  <dcterms:modified xsi:type="dcterms:W3CDTF">2026-05-03T08:04:08Z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